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709525" cy="9001125"/>
  <p:notesSz cx="6961188" cy="9236075"/>
  <p:defaultTextStyle>
    <a:defPPr>
      <a:defRPr lang="en-CA"/>
    </a:defPPr>
    <a:lvl1pPr algn="l" defTabSz="12398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619125" indent="-161925" algn="l" defTabSz="12398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239838" indent="-325438" algn="l" defTabSz="12398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860550" indent="-488950" algn="l" defTabSz="12398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479675" indent="-650875" algn="l" defTabSz="12398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40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A24"/>
    <a:srgbClr val="323F19"/>
    <a:srgbClr val="262F1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88" y="84"/>
      </p:cViewPr>
      <p:guideLst>
        <p:guide orient="horz" pos="2835"/>
        <p:guide pos="40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15" y="2796183"/>
            <a:ext cx="10803096" cy="19294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6429" y="5100637"/>
            <a:ext cx="8896668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0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40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6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81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01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21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4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62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88479-69B3-4A29-ACE8-FD3F31BB749E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68433-8402-465B-8F15-DC6A814DE28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14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FB6AB8-41EC-415C-AA0F-05EFDE412463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86B1D-1174-49EE-86E6-57D724B0273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511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08820" y="472977"/>
            <a:ext cx="3973932" cy="100804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06" y="472977"/>
            <a:ext cx="11714388" cy="10080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6B04DF-95C6-4AA2-B45C-32817094DEDE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1B32A-CE98-4406-B352-E4209006C8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0485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8ADC5B-C1FB-4FCC-B262-535A253FC049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EC36D-E015-4E11-A1DC-17613FE33F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0798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65" y="5784057"/>
            <a:ext cx="10803096" cy="1787723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65" y="3815062"/>
            <a:ext cx="10803096" cy="1968995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028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4056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608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811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014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216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419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622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EDEDE-AE82-4248-9EAF-3E06A29D984E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D5D20-161C-4E75-9B92-0B3FE6535C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2779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06" y="2756596"/>
            <a:ext cx="7844161" cy="779680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38592" y="2756596"/>
            <a:ext cx="7844159" cy="779680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D233E4-0737-410E-B7D7-D99093DA5EC9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A27D1-718B-4D5A-A069-6B7D94EA879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177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476" y="360462"/>
            <a:ext cx="11438573" cy="15001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476" y="2014836"/>
            <a:ext cx="5615581" cy="839688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283" indent="0">
              <a:buNone/>
              <a:defRPr sz="2700" b="1"/>
            </a:lvl2pPr>
            <a:lvl3pPr marL="1240566" indent="0">
              <a:buNone/>
              <a:defRPr sz="2400" b="1"/>
            </a:lvl3pPr>
            <a:lvl4pPr marL="1860850" indent="0">
              <a:buNone/>
              <a:defRPr sz="2200" b="1"/>
            </a:lvl4pPr>
            <a:lvl5pPr marL="2481133" indent="0">
              <a:buNone/>
              <a:defRPr sz="2200" b="1"/>
            </a:lvl5pPr>
            <a:lvl6pPr marL="3101416" indent="0">
              <a:buNone/>
              <a:defRPr sz="2200" b="1"/>
            </a:lvl6pPr>
            <a:lvl7pPr marL="3721699" indent="0">
              <a:buNone/>
              <a:defRPr sz="2200" b="1"/>
            </a:lvl7pPr>
            <a:lvl8pPr marL="4341983" indent="0">
              <a:buNone/>
              <a:defRPr sz="2200" b="1"/>
            </a:lvl8pPr>
            <a:lvl9pPr marL="4962266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476" y="2854523"/>
            <a:ext cx="5615581" cy="518606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6263" y="2014836"/>
            <a:ext cx="5617787" cy="839688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283" indent="0">
              <a:buNone/>
              <a:defRPr sz="2700" b="1"/>
            </a:lvl2pPr>
            <a:lvl3pPr marL="1240566" indent="0">
              <a:buNone/>
              <a:defRPr sz="2400" b="1"/>
            </a:lvl3pPr>
            <a:lvl4pPr marL="1860850" indent="0">
              <a:buNone/>
              <a:defRPr sz="2200" b="1"/>
            </a:lvl4pPr>
            <a:lvl5pPr marL="2481133" indent="0">
              <a:buNone/>
              <a:defRPr sz="2200" b="1"/>
            </a:lvl5pPr>
            <a:lvl6pPr marL="3101416" indent="0">
              <a:buNone/>
              <a:defRPr sz="2200" b="1"/>
            </a:lvl6pPr>
            <a:lvl7pPr marL="3721699" indent="0">
              <a:buNone/>
              <a:defRPr sz="2200" b="1"/>
            </a:lvl7pPr>
            <a:lvl8pPr marL="4341983" indent="0">
              <a:buNone/>
              <a:defRPr sz="2200" b="1"/>
            </a:lvl8pPr>
            <a:lvl9pPr marL="4962266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6263" y="2854523"/>
            <a:ext cx="5617787" cy="518606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AF24C-0197-4DC4-996A-20D4493AFAF4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A7B8E-4BD8-4D3A-A690-3F9909CA648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1942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9DDC4-6506-459E-840D-43001EA65E6D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B0E6C-6771-480E-82EB-0A96350C0E4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814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4DBF4-3338-4305-9343-F40339EE2806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B83E-DDB4-4067-BCE6-5F540F39753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2035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477" y="358378"/>
            <a:ext cx="4181346" cy="152519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071" y="358379"/>
            <a:ext cx="7104978" cy="7682211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477" y="1883570"/>
            <a:ext cx="4181346" cy="6157020"/>
          </a:xfrm>
        </p:spPr>
        <p:txBody>
          <a:bodyPr/>
          <a:lstStyle>
            <a:lvl1pPr marL="0" indent="0">
              <a:buNone/>
              <a:defRPr sz="1900"/>
            </a:lvl1pPr>
            <a:lvl2pPr marL="620283" indent="0">
              <a:buNone/>
              <a:defRPr sz="1600"/>
            </a:lvl2pPr>
            <a:lvl3pPr marL="1240566" indent="0">
              <a:buNone/>
              <a:defRPr sz="1400"/>
            </a:lvl3pPr>
            <a:lvl4pPr marL="1860850" indent="0">
              <a:buNone/>
              <a:defRPr sz="1200"/>
            </a:lvl4pPr>
            <a:lvl5pPr marL="2481133" indent="0">
              <a:buNone/>
              <a:defRPr sz="1200"/>
            </a:lvl5pPr>
            <a:lvl6pPr marL="3101416" indent="0">
              <a:buNone/>
              <a:defRPr sz="1200"/>
            </a:lvl6pPr>
            <a:lvl7pPr marL="3721699" indent="0">
              <a:buNone/>
              <a:defRPr sz="1200"/>
            </a:lvl7pPr>
            <a:lvl8pPr marL="4341983" indent="0">
              <a:buNone/>
              <a:defRPr sz="1200"/>
            </a:lvl8pPr>
            <a:lvl9pPr marL="49622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262D8-4A41-45DC-BA2B-AFC96E6D2E51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E9C61-A4AC-488B-BD85-506A11DA51A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51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156" y="6300787"/>
            <a:ext cx="7625715" cy="74384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91156" y="804267"/>
            <a:ext cx="7625715" cy="5400675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20283" indent="0">
              <a:buNone/>
              <a:defRPr sz="3800"/>
            </a:lvl2pPr>
            <a:lvl3pPr marL="1240566" indent="0">
              <a:buNone/>
              <a:defRPr sz="3300"/>
            </a:lvl3pPr>
            <a:lvl4pPr marL="1860850" indent="0">
              <a:buNone/>
              <a:defRPr sz="2700"/>
            </a:lvl4pPr>
            <a:lvl5pPr marL="2481133" indent="0">
              <a:buNone/>
              <a:defRPr sz="2700"/>
            </a:lvl5pPr>
            <a:lvl6pPr marL="3101416" indent="0">
              <a:buNone/>
              <a:defRPr sz="2700"/>
            </a:lvl6pPr>
            <a:lvl7pPr marL="3721699" indent="0">
              <a:buNone/>
              <a:defRPr sz="2700"/>
            </a:lvl7pPr>
            <a:lvl8pPr marL="4341983" indent="0">
              <a:buNone/>
              <a:defRPr sz="2700"/>
            </a:lvl8pPr>
            <a:lvl9pPr marL="4962266" indent="0">
              <a:buNone/>
              <a:defRPr sz="27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1156" y="7044631"/>
            <a:ext cx="7625715" cy="1056381"/>
          </a:xfrm>
        </p:spPr>
        <p:txBody>
          <a:bodyPr/>
          <a:lstStyle>
            <a:lvl1pPr marL="0" indent="0">
              <a:buNone/>
              <a:defRPr sz="1900"/>
            </a:lvl1pPr>
            <a:lvl2pPr marL="620283" indent="0">
              <a:buNone/>
              <a:defRPr sz="1600"/>
            </a:lvl2pPr>
            <a:lvl3pPr marL="1240566" indent="0">
              <a:buNone/>
              <a:defRPr sz="1400"/>
            </a:lvl3pPr>
            <a:lvl4pPr marL="1860850" indent="0">
              <a:buNone/>
              <a:defRPr sz="1200"/>
            </a:lvl4pPr>
            <a:lvl5pPr marL="2481133" indent="0">
              <a:buNone/>
              <a:defRPr sz="1200"/>
            </a:lvl5pPr>
            <a:lvl6pPr marL="3101416" indent="0">
              <a:buNone/>
              <a:defRPr sz="1200"/>
            </a:lvl6pPr>
            <a:lvl7pPr marL="3721699" indent="0">
              <a:buNone/>
              <a:defRPr sz="1200"/>
            </a:lvl7pPr>
            <a:lvl8pPr marL="4341983" indent="0">
              <a:buNone/>
              <a:defRPr sz="1200"/>
            </a:lvl8pPr>
            <a:lvl9pPr marL="49622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9370A5-AE9D-4B95-A5F7-41CF41DBDDCC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8E631-1066-4C45-A14F-683B5D80DC0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1447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5000" y="360363"/>
            <a:ext cx="114395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057" tIns="62028" rIns="124057" bIns="620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5000" y="2100263"/>
            <a:ext cx="1143952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057" tIns="62028" rIns="124057" bIns="62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000" y="8342313"/>
            <a:ext cx="2965450" cy="479425"/>
          </a:xfrm>
          <a:prstGeom prst="rect">
            <a:avLst/>
          </a:prstGeom>
        </p:spPr>
        <p:txBody>
          <a:bodyPr vert="horz" wrap="square" lIns="124057" tIns="62028" rIns="124057" bIns="62028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81169C8-A18F-4238-A91A-D0786935A615}" type="datetimeFigureOut">
              <a:rPr lang="en-CA" altLang="en-US"/>
              <a:pPr/>
              <a:t>31-Oct-24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1813" y="8342313"/>
            <a:ext cx="4025900" cy="479425"/>
          </a:xfrm>
          <a:prstGeom prst="rect">
            <a:avLst/>
          </a:prstGeom>
        </p:spPr>
        <p:txBody>
          <a:bodyPr vert="horz" lIns="124057" tIns="62028" rIns="124057" bIns="62028" rtlCol="0" anchor="ctr"/>
          <a:lstStyle>
            <a:lvl1pPr algn="ctr" defTabSz="1240566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09075" y="8342313"/>
            <a:ext cx="2965450" cy="479425"/>
          </a:xfrm>
          <a:prstGeom prst="rect">
            <a:avLst/>
          </a:prstGeom>
        </p:spPr>
        <p:txBody>
          <a:bodyPr vert="horz" wrap="square" lIns="124057" tIns="62028" rIns="124057" bIns="62028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5017780-0B94-45CB-9C8F-2960FEEFC5D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9838" rtl="0" eaLnBrk="1" fontAlgn="base" hangingPunct="1"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</a:defRPr>
      </a:lvl6pPr>
      <a:lvl7pPr marL="914400"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</a:defRPr>
      </a:lvl7pPr>
      <a:lvl8pPr marL="1371600"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</a:defRPr>
      </a:lvl8pPr>
      <a:lvl9pPr marL="1828800" algn="ctr" defTabSz="1239838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itchFamily="34" charset="0"/>
        </a:defRPr>
      </a:lvl9pPr>
    </p:titleStyle>
    <p:bodyStyle>
      <a:lvl1pPr marL="465138" indent="-465138" algn="l" defTabSz="1239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1006475" indent="-387350" algn="l" defTabSz="1239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549400" indent="-309563" algn="l" defTabSz="1239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2170113" indent="-309563" algn="l" defTabSz="1239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790825" indent="-309563" algn="l" defTabSz="123983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411558" indent="-310142" algn="l" defTabSz="124056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31841" indent="-310142" algn="l" defTabSz="124056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52124" indent="-310142" algn="l" defTabSz="124056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72408" indent="-310142" algn="l" defTabSz="124056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0283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566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60850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1133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416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21699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41983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62266" algn="l" defTabSz="124056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nual Input 4"/>
          <p:cNvSpPr/>
          <p:nvPr/>
        </p:nvSpPr>
        <p:spPr>
          <a:xfrm rot="10800000">
            <a:off x="90065" y="72008"/>
            <a:ext cx="1800200" cy="8677026"/>
          </a:xfrm>
          <a:prstGeom prst="flowChartManualInp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40566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2174566" y="722055"/>
            <a:ext cx="10190780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39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39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39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39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en-US" sz="8000" b="1" dirty="0">
                <a:solidFill>
                  <a:srgbClr val="FF0000"/>
                </a:solidFill>
                <a:latin typeface="Calibri" pitchFamily="34" charset="0"/>
                <a:ea typeface="+mn-ea"/>
              </a:rPr>
              <a:t>IMPORTANT NOTICE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86610" y="6955631"/>
            <a:ext cx="6875885" cy="5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400" eaLnBrk="1" hangingPunct="1"/>
            <a:endParaRPr lang="en-CA" altLang="en-US" sz="1600" b="1" dirty="0"/>
          </a:p>
        </p:txBody>
      </p:sp>
      <p:sp>
        <p:nvSpPr>
          <p:cNvPr id="13318" name="Text Box 6"/>
          <p:cNvSpPr txBox="1">
            <a:spLocks noChangeArrowheads="1" noChangeShapeType="1"/>
          </p:cNvSpPr>
          <p:nvPr/>
        </p:nvSpPr>
        <p:spPr bwMode="auto">
          <a:xfrm>
            <a:off x="1936750" y="2045494"/>
            <a:ext cx="10666413" cy="187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195" tIns="219090" rIns="36195" bIns="36195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Aft>
                <a:spcPts val="1000"/>
              </a:spcAft>
            </a:pPr>
            <a:endParaRPr lang="en-CA" altLang="en-US" b="1" dirty="0">
              <a:solidFill>
                <a:srgbClr val="FF0000"/>
              </a:solidFill>
            </a:endParaRPr>
          </a:p>
          <a:p>
            <a:pPr algn="ctr" defTabSz="914400" eaLnBrk="1" hangingPunct="1">
              <a:spcAft>
                <a:spcPts val="1000"/>
              </a:spcAft>
            </a:pPr>
            <a:r>
              <a:rPr lang="en-CA" altLang="en-US" sz="2800" b="1" dirty="0">
                <a:solidFill>
                  <a:srgbClr val="FF0000"/>
                </a:solidFill>
              </a:rPr>
              <a:t>POTENTIAL POSTAL SERVICE DISRUPTION</a:t>
            </a:r>
          </a:p>
          <a:p>
            <a:pPr algn="ctr" defTabSz="914400" eaLnBrk="1" hangingPunct="1">
              <a:spcAft>
                <a:spcPts val="1000"/>
              </a:spcAft>
            </a:pPr>
            <a:r>
              <a:rPr lang="en-CA" altLang="en-US" sz="2800" b="1" dirty="0">
                <a:solidFill>
                  <a:srgbClr val="FF0000"/>
                </a:solidFill>
              </a:rPr>
              <a:t>NOVEMBER 4, 2024</a:t>
            </a:r>
          </a:p>
          <a:p>
            <a:pPr algn="ctr" defTabSz="914400" eaLnBrk="1" hangingPunct="1">
              <a:spcAft>
                <a:spcPts val="1000"/>
              </a:spcAft>
            </a:pPr>
            <a:endParaRPr lang="en-CA" altLang="en-US" sz="2800" b="1" dirty="0">
              <a:solidFill>
                <a:srgbClr val="FF0000"/>
              </a:solidFill>
            </a:endParaRPr>
          </a:p>
          <a:p>
            <a:pPr algn="ctr" defTabSz="914400" eaLnBrk="1" hangingPunct="1">
              <a:spcAft>
                <a:spcPts val="1000"/>
              </a:spcAft>
            </a:pPr>
            <a:r>
              <a:rPr lang="en-CA" altLang="en-US" b="1" dirty="0"/>
              <a:t>In the case of a postal disruption, the Administration Office will hold all mail/cheques.  Members are welcome to come in and pickup mail items being held.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39" y="6548509"/>
            <a:ext cx="2595150" cy="166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787 july 1 2015 prescription drugs 1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787 july 1 2015 prescription drugs 1 (2)</Template>
  <TotalTime>199</TotalTime>
  <Words>41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787 july 1 2015 prescription drugs 1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Ipolita Serratore</dc:creator>
  <cp:lastModifiedBy>Debbie Pawlick</cp:lastModifiedBy>
  <cp:revision>15</cp:revision>
  <cp:lastPrinted>2015-06-04T12:17:58Z</cp:lastPrinted>
  <dcterms:created xsi:type="dcterms:W3CDTF">2015-06-04T15:28:29Z</dcterms:created>
  <dcterms:modified xsi:type="dcterms:W3CDTF">2024-10-31T18:36:01Z</dcterms:modified>
</cp:coreProperties>
</file>